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97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27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03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18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71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90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01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99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91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09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5414-7D2D-4DDD-ADD3-935773B17966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23FF1-4D56-48CB-9152-06FA26BCE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79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E5414-7D2D-4DDD-ADD3-935773B17966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23FF1-4D56-48CB-9152-06FA26BCE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0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94CC4F0-842C-42FA-9CF2-4B0C8F59D7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99288" cy="4320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570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Francieli Menda da Silva Bueno dos Santos</dc:creator>
  <cp:lastModifiedBy>Francieli Menda da Silva Bueno dos Santos</cp:lastModifiedBy>
  <cp:revision>1</cp:revision>
  <dcterms:created xsi:type="dcterms:W3CDTF">2023-08-31T14:29:05Z</dcterms:created>
  <dcterms:modified xsi:type="dcterms:W3CDTF">2023-08-31T14:30:24Z</dcterms:modified>
</cp:coreProperties>
</file>