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c1b6a30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c1b6a3009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‹nº›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37716"/>
            <a:ext cx="12192000" cy="1186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638400"/>
            <a:ext cx="12192000" cy="72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539" y="227041"/>
            <a:ext cx="9275899" cy="9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6419" y="6156647"/>
            <a:ext cx="4618753" cy="81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040643" y="3413464"/>
            <a:ext cx="2011795" cy="2349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Tatiana Maria Trento</cp:lastModifiedBy>
  <cp:revision>2</cp:revision>
  <dcterms:modified xsi:type="dcterms:W3CDTF">2024-08-12T12:13:49Z</dcterms:modified>
</cp:coreProperties>
</file>